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587" cy="49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915" y="0"/>
            <a:ext cx="2946674" cy="497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39963" y="1241425"/>
            <a:ext cx="231775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333" y="4777492"/>
            <a:ext cx="5439010" cy="3910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936"/>
            <a:ext cx="2945587" cy="497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915" y="9430936"/>
            <a:ext cx="2946674" cy="497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71026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333" y="4777492"/>
            <a:ext cx="5439010" cy="3910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49915" y="9430936"/>
            <a:ext cx="2946674" cy="497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975" tIns="31475" rIns="62975" bIns="314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08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60249" y="2494052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-1796433" y="6098734"/>
            <a:ext cx="12208228" cy="115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4168158" y="4998597"/>
            <a:ext cx="12208228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ontact@mjclumbin.fr" TargetMode="External"/><Relationship Id="rId5" Type="http://schemas.openxmlformats.org/officeDocument/2006/relationships/hyperlink" Target="http://www.anadess.com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81" y="805880"/>
            <a:ext cx="6543970" cy="4742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 descr="logo_lumbin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8600" y="272480"/>
            <a:ext cx="1093419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1906550" y="0"/>
            <a:ext cx="4648645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Stage de Bande Dessinée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none" strike="noStrike" cap="none">
                <a:solidFill>
                  <a:srgbClr val="990099"/>
                </a:solidFill>
                <a:latin typeface="Arial Rounded"/>
                <a:ea typeface="Arial Rounded"/>
                <a:cs typeface="Arial Rounded"/>
                <a:sym typeface="Arial Rounded"/>
              </a:rPr>
              <a:t>Enfants et Ados</a:t>
            </a:r>
            <a:endParaRPr sz="2800" b="1" i="0" u="none" strike="noStrike" cap="none">
              <a:solidFill>
                <a:srgbClr val="990099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none" strike="noStrike" cap="none">
                <a:solidFill>
                  <a:srgbClr val="990099"/>
                </a:solidFill>
                <a:latin typeface="Arial Rounded"/>
                <a:ea typeface="Arial Rounded"/>
                <a:cs typeface="Arial Rounded"/>
                <a:sym typeface="Arial Rounded"/>
              </a:rPr>
              <a:t>Vacances de Noël</a:t>
            </a:r>
            <a:endParaRPr sz="2800" b="1" i="0" u="none" strike="noStrike" cap="none">
              <a:solidFill>
                <a:srgbClr val="990099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0" y="1651600"/>
            <a:ext cx="6858000" cy="35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Deviens l’auteur de ta BD</a:t>
            </a:r>
            <a:endParaRPr sz="24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Imagine une histoire sur le thème «</a:t>
            </a:r>
            <a:r>
              <a:rPr lang="fr-FR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fr-FR" sz="16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nature et moi</a:t>
            </a:r>
            <a:r>
              <a:rPr lang="fr-F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» et donne-lui vie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</a:t>
            </a: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à la fin des vacances de Noël: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le jeudi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de 9h à 17h</a:t>
            </a: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 vendredi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janvier 20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de 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 à 1</a:t>
            </a:r>
            <a:r>
              <a:rPr lang="fr-FR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fr-F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200" b="1" i="0" u="none" strike="noStrike" cap="none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0" y="5505832"/>
            <a:ext cx="3717032" cy="3077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i="0" u="none" strike="noStrike" cap="none">
                <a:solidFill>
                  <a:srgbClr val="990099"/>
                </a:solidFill>
                <a:latin typeface="Calibri"/>
                <a:ea typeface="Calibri"/>
                <a:cs typeface="Calibri"/>
                <a:sym typeface="Calibri"/>
              </a:rPr>
              <a:t>Animatrice: Ana Dess</a:t>
            </a:r>
            <a:endParaRPr sz="1600" b="1" i="0" u="none" strike="noStrike" cap="none">
              <a:solidFill>
                <a:srgbClr val="99009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Découvrez son univers : </a:t>
            </a:r>
            <a:r>
              <a:rPr lang="fr-FR" sz="14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www.anadess.com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matériel </a:t>
            </a:r>
            <a:r>
              <a:rPr lang="fr-FR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 fourni et inclus dans le prix du stage.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Possibilité de déjeuner sur place. </a:t>
            </a:r>
            <a:r>
              <a:rPr lang="fr-FR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Apportez </a:t>
            </a:r>
            <a:r>
              <a:rPr lang="fr-FR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déjeuner du jeudi midi</a:t>
            </a:r>
            <a:r>
              <a:rPr lang="fr-FR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Stage ouvert aux enfants à partir du CE1 et adolescents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Effectif maximum : 10 personnes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En-dessous d’un nombre minimum d’inscrits, la MJC se réserve le droit d’annuler le stage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861050" y="5457050"/>
            <a:ext cx="2718600" cy="30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Tarif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Adhérent MJC	: </a:t>
            </a:r>
            <a:r>
              <a:rPr lang="fr-F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70</a:t>
            </a: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€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 adhérent	: </a:t>
            </a:r>
            <a:r>
              <a:rPr lang="fr-F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77</a:t>
            </a: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,50 € *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7,5€ de frais d’adhésion inclus MJC saison 2019-2020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BA2C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Lieu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Salle de la cure 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rue de l’église , à Lumbin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Contact MJC</a:t>
            </a:r>
            <a:endParaRPr sz="16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contact@mjclumbin.fr</a:t>
            </a: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Tél : 07 81 74 50 73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Référent: </a:t>
            </a:r>
            <a:r>
              <a:rPr lang="fr-F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Isabelle PERROCHEAU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388375" y="8549100"/>
            <a:ext cx="6191400" cy="13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Bulletin d’inscription à télécharger sur le site </a:t>
            </a:r>
            <a:r>
              <a:rPr lang="fr-FR" sz="1400">
                <a:solidFill>
                  <a:srgbClr val="BA2C5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fr-FR" i="1">
                <a:solidFill>
                  <a:srgbClr val="BA2C59"/>
                </a:solidFill>
                <a:latin typeface="Calibri"/>
                <a:ea typeface="Calibri"/>
                <a:cs typeface="Calibri"/>
                <a:sym typeface="Calibri"/>
              </a:rPr>
              <a:t>https://www.mjc-mpt-gresivaudan.fr/maison/mjc-de-lumbin/</a:t>
            </a:r>
            <a:endParaRPr sz="1400" i="1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à retourner accompagné du règlement par chèque à l’ordre de « MJC Lumbin », dans la boîte aux lettres MJC (place de la mairie, Lumbin)  </a:t>
            </a:r>
            <a:r>
              <a:rPr lang="fr-FR" sz="14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avant le </a:t>
            </a:r>
            <a:r>
              <a:rPr lang="fr-FR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fr-FR" sz="14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décembre</a:t>
            </a:r>
            <a:endParaRPr sz="14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Format A4 (210 x 297 mm)</PresentationFormat>
  <Paragraphs>47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Rounded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S235360</dc:creator>
  <cp:lastModifiedBy>Marie Perrocheau</cp:lastModifiedBy>
  <cp:revision>1</cp:revision>
  <dcterms:created xsi:type="dcterms:W3CDTF">2013-10-01T13:01:10Z</dcterms:created>
  <dcterms:modified xsi:type="dcterms:W3CDTF">2019-12-04T10:53:41Z</dcterms:modified>
</cp:coreProperties>
</file>